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72" r:id="rId5"/>
    <p:sldId id="278" r:id="rId6"/>
    <p:sldId id="279" r:id="rId7"/>
    <p:sldId id="280" r:id="rId8"/>
    <p:sldId id="281" r:id="rId9"/>
    <p:sldId id="282" r:id="rId10"/>
    <p:sldId id="283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5600"/>
    <a:srgbClr val="47B747"/>
    <a:srgbClr val="0080FF"/>
    <a:srgbClr val="0469D1"/>
    <a:srgbClr val="000000"/>
    <a:srgbClr val="00499F"/>
    <a:srgbClr val="0CC1E0"/>
    <a:srgbClr val="1B00FE"/>
    <a:srgbClr val="FFFFFF"/>
    <a:srgbClr val="5D82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745" autoAdjust="0"/>
    <p:restoredTop sz="95361"/>
  </p:normalViewPr>
  <p:slideViewPr>
    <p:cSldViewPr>
      <p:cViewPr>
        <p:scale>
          <a:sx n="50" d="100"/>
          <a:sy n="50" d="100"/>
        </p:scale>
        <p:origin x="-1014" y="-2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7315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B66EE2B-130C-4887-AB88-7D5E03D280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81974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4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34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F18E0-F7CA-4EEA-90FF-4F1A8A0FC4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65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1735A-BE7E-488A-BFD8-A9FA26C1B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440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3E28E-C9E5-4C54-98A1-D3FBA6BA42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8395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62B97-EBC6-4F95-AE40-3EF99379B4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505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74D37-D19A-41DB-AD2B-4E7B25B65A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22965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0E17A-13F8-4420-9005-B39B2DE58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22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D062C-66DC-41B8-B714-751C58197A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3011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6486A-1C24-48F8-AE42-7205A1A96E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135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87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55233-6068-41C7-BEAA-61A75ECD78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154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0B5B8-34A0-4289-B197-37CE412861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30297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4E88-339A-4788-BA95-C1574D966B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13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5299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9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16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5219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73816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7673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 alt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 alt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4EE6DEB0-A3A8-4C57-97B8-A06DA29C25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95536" y="5229225"/>
            <a:ext cx="3960812" cy="647700"/>
          </a:xfrm>
        </p:spPr>
        <p:txBody>
          <a:bodyPr/>
          <a:lstStyle/>
          <a:p>
            <a:pPr algn="l"/>
            <a:r>
              <a:rPr lang="en-US" altLang="ru-RU" sz="3600" dirty="0" smtClean="0">
                <a:latin typeface="Arial" panose="020B0604020202020204" pitchFamily="34" charset="0"/>
              </a:rPr>
              <a:t>LION Thailand</a:t>
            </a:r>
            <a:endParaRPr lang="en-US" altLang="ru-RU" sz="3600" dirty="0">
              <a:latin typeface="Arial" panose="020B0604020202020204" pitchFamily="34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876925"/>
            <a:ext cx="3527425" cy="503238"/>
          </a:xfrm>
        </p:spPr>
        <p:txBody>
          <a:bodyPr/>
          <a:lstStyle/>
          <a:p>
            <a:pPr algn="l"/>
            <a:r>
              <a:rPr lang="ru-RU" altLang="ru-RU" dirty="0" smtClean="0">
                <a:latin typeface="Arial" panose="020B0604020202020204" pitchFamily="34" charset="0"/>
              </a:rPr>
              <a:t>Презентация товара</a:t>
            </a:r>
            <a:endParaRPr lang="uk-UA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395536" y="1124744"/>
            <a:ext cx="180020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1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5616575" cy="649288"/>
          </a:xfrm>
        </p:spPr>
        <p:txBody>
          <a:bodyPr/>
          <a:lstStyle/>
          <a:p>
            <a:pPr algn="l"/>
            <a:r>
              <a:rPr lang="ru-RU" altLang="ru-RU" sz="4000" dirty="0" smtClean="0">
                <a:solidFill>
                  <a:srgbClr val="16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</a:t>
            </a:r>
            <a:r>
              <a:rPr lang="en-US" altLang="ru-RU" sz="4000" dirty="0" smtClean="0">
                <a:solidFill>
                  <a:srgbClr val="16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endParaRPr lang="uk-UA" altLang="ru-RU" sz="4000" dirty="0">
              <a:solidFill>
                <a:srgbClr val="165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3284984"/>
            <a:ext cx="6120680" cy="252028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Компания видит своей целью предоставление высококачественных продуктов, используемых людьми в повседневной жизни. Продукты </a:t>
            </a:r>
            <a:r>
              <a:rPr lang="ru-RU" sz="14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Lion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 являются результатом взаимодействия сотрудников, технологий и маркетинговых возможностей, созданных компанией.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Компания </a:t>
            </a:r>
            <a:r>
              <a:rPr lang="ru-RU" sz="1400" dirty="0" err="1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Lion</a:t>
            </a:r>
            <a:r>
              <a:rPr lang="ru-RU" sz="14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 стремиться 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развивать свой бизнес в духе соревнования и творческого подхода, как она этот делала со дня своего основания.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Компания </a:t>
            </a:r>
            <a:r>
              <a:rPr lang="ru-RU" sz="1400" dirty="0" err="1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Lion</a:t>
            </a:r>
            <a:r>
              <a:rPr lang="ru-RU" sz="14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выражает свою глубокую признательность всем, кто поддержал компанию в прошлом и будет сотрудничать в будущем, поддерживая взаимное доверие взаимовыгодное сотрудничество.</a:t>
            </a:r>
          </a:p>
          <a:p>
            <a:pPr marL="0" indent="0">
              <a:buNone/>
            </a:pPr>
            <a:endParaRPr lang="uk-UA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636" y="1986202"/>
            <a:ext cx="5715000" cy="95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971600" y="1268760"/>
            <a:ext cx="180020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77740" y="5068059"/>
            <a:ext cx="5904607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165600"/>
                </a:solidFill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Детская косметика</a:t>
            </a:r>
            <a:endParaRPr lang="uk-UA" altLang="ru-RU" sz="4000" dirty="0">
              <a:solidFill>
                <a:srgbClr val="165600"/>
              </a:solidFill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251520" y="260648"/>
            <a:ext cx="1800200" cy="936104"/>
          </a:xfrm>
          <a:prstGeom prst="rect">
            <a:avLst/>
          </a:prstGeom>
        </p:spPr>
      </p:pic>
      <p:pic>
        <p:nvPicPr>
          <p:cNvPr id="4098" name="Picture 2" descr="Картинки по запросу kodo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97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0" y="2475147"/>
            <a:ext cx="2092659" cy="2963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7628098" y="6021288"/>
            <a:ext cx="1384769" cy="720080"/>
          </a:xfrm>
          <a:prstGeom prst="rect">
            <a:avLst/>
          </a:prstGeom>
        </p:spPr>
      </p:pic>
      <p:sp>
        <p:nvSpPr>
          <p:cNvPr id="5" name="AutoShape 2" descr="http://www.lion.co.th/uploads/products_brand/6029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04664"/>
            <a:ext cx="563821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Серия детской косметики </a:t>
            </a:r>
            <a:r>
              <a:rPr lang="ru-RU" sz="16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избавит родителей от поиска самых лучших и безопасных средств для мытья. Пенки для ванны, мыло, присыпка, гели для душа, шампуни и зубная паста </a:t>
            </a:r>
            <a:r>
              <a:rPr lang="ru-RU" sz="16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изготовлены специально для самых маленьких. Чтобы ребенок вырос аккуратным и чистоплотным человеком, нужно с самого детства прививать необходимые привычки.</a:t>
            </a:r>
          </a:p>
          <a:p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Приятное ароматное купание очень нравится малышам, а с продуктами </a:t>
            </a:r>
            <a:r>
              <a:rPr lang="ru-RU" sz="16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серии </a:t>
            </a:r>
            <a:r>
              <a:rPr lang="ru-RU" sz="16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уход за собой становится не только </a:t>
            </a:r>
            <a:r>
              <a:rPr lang="ru-RU" sz="1600" b="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полезным.</a:t>
            </a:r>
          </a:p>
          <a:p>
            <a:r>
              <a:rPr lang="ru-RU" sz="1600" b="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Шампуни</a:t>
            </a:r>
            <a:r>
              <a:rPr lang="ru-RU" sz="16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</a:t>
            </a:r>
            <a:r>
              <a:rPr lang="ru-RU" sz="16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не вызывают слез и позволяют легко расчесать волосы после мытья.</a:t>
            </a:r>
          </a:p>
          <a:p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Жидкая присыпка </a:t>
            </a:r>
            <a:r>
              <a:rPr lang="ru-RU" sz="1600" b="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гипоаллергенна</a:t>
            </a:r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, и с ее помощью можно избежать такого неприятного явления, как потница и раздражение.</a:t>
            </a:r>
          </a:p>
          <a:p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Для детей, которые любят играть на улице, необходимо антибактериальное мыло </a:t>
            </a:r>
            <a:r>
              <a:rPr lang="ru-RU" sz="16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, которое бережно и эффективно удаляет загрязнения и защищает кожу рук.</a:t>
            </a:r>
          </a:p>
          <a:p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Средство для мытья детских вещей, таких, как соски, бутылочки, игрушки, быстро устранит любые загрязнения и бактерии.</a:t>
            </a:r>
          </a:p>
          <a:p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Все средства для детской гигиены подходят для частого использования, содержат натуральные ингредиенты и обладают вкусными фруктовыми ароматами.</a:t>
            </a:r>
          </a:p>
        </p:txBody>
      </p:sp>
      <p:pic>
        <p:nvPicPr>
          <p:cNvPr id="9" name="Picture 2" descr="Картинки по запросу kodom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4" r="18353"/>
          <a:stretch/>
        </p:blipFill>
        <p:spPr bwMode="auto">
          <a:xfrm>
            <a:off x="7310072" y="156842"/>
            <a:ext cx="1513057" cy="15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7628098" y="6021288"/>
            <a:ext cx="1384769" cy="720080"/>
          </a:xfrm>
          <a:prstGeom prst="rect">
            <a:avLst/>
          </a:prstGeom>
        </p:spPr>
      </p:pic>
      <p:sp>
        <p:nvSpPr>
          <p:cNvPr id="5" name="AutoShape 2" descr="http://www.lion.co.th/uploads/products_brand/6029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7924" y="315733"/>
            <a:ext cx="39641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Детская присыпка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последнего поколения, удовлетворяет самым строгим нормам </a:t>
            </a:r>
            <a:r>
              <a:rPr lang="ru-RU" sz="1400" b="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гипоалергенной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 безопасности. 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Её использование делает кожу малыша гладкой и нежной, доставляя ему комфорт и удовольствие.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</a:b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В состав присыпки входит витамин Е, алоэ, </a:t>
            </a:r>
            <a:r>
              <a:rPr lang="ru-RU" sz="1400" b="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хитозан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, что делает её эффективным и безопасным абсорбентом смягчающим кожу и успокаивающим раздражение и чувствительные места на коже ребёнка.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</a:br>
            <a:r>
              <a:rPr lang="ru-RU" sz="1400" u="sng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Состав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: витамин </a:t>
            </a:r>
            <a:r>
              <a:rPr lang="ru-RU" sz="1400" b="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E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, тапиока, алоэ, </a:t>
            </a:r>
            <a:r>
              <a:rPr lang="ru-RU" sz="1400" b="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хитозан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1393101"/>
              </p:ext>
            </p:extLst>
          </p:nvPr>
        </p:nvGraphicFramePr>
        <p:xfrm>
          <a:off x="3639833" y="3829645"/>
          <a:ext cx="5472685" cy="108951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091369">
                  <a:extLst>
                    <a:ext uri="{9D8B030D-6E8A-4147-A177-3AD203B41FA5}">
                      <a16:colId xmlns:a16="http://schemas.microsoft.com/office/drawing/2014/main" xmlns="" val="3154418133"/>
                    </a:ext>
                  </a:extLst>
                </a:gridCol>
                <a:gridCol w="4381316">
                  <a:extLst>
                    <a:ext uri="{9D8B030D-6E8A-4147-A177-3AD203B41FA5}">
                      <a16:colId xmlns:a16="http://schemas.microsoft.com/office/drawing/2014/main" xmlns="" val="1056684071"/>
                    </a:ext>
                  </a:extLst>
                </a:gridCol>
              </a:tblGrid>
              <a:tr h="27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73962788"/>
                  </a:ext>
                </a:extLst>
              </a:tr>
              <a:tr h="27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8850002-804760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Присыпка детская «Экстра мягкая», 200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гр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700420128"/>
                  </a:ext>
                </a:extLst>
              </a:tr>
              <a:tr h="27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8850002-006614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Присыпка детская «Нежная», с экстрактом козьего молока, 200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гр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143609310"/>
                  </a:ext>
                </a:extLst>
              </a:tr>
              <a:tr h="272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8850002-013605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Присыпка детская «Естественная бережная защита», 200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гр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2595614342"/>
                  </a:ext>
                </a:extLst>
              </a:tr>
            </a:tbl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055" y="315733"/>
            <a:ext cx="3263388" cy="244754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478" y="4025530"/>
            <a:ext cx="4998586" cy="2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0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7628098" y="6021288"/>
            <a:ext cx="1384769" cy="720080"/>
          </a:xfrm>
          <a:prstGeom prst="rect">
            <a:avLst/>
          </a:prstGeom>
        </p:spPr>
      </p:pic>
      <p:sp>
        <p:nvSpPr>
          <p:cNvPr id="5" name="AutoShape 2" descr="http://www.lion.co.th/uploads/products_brand/6029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2051" y="764704"/>
            <a:ext cx="37742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Инновационная формула 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детской зубной пасты </a:t>
            </a:r>
            <a:r>
              <a:rPr lang="ru-RU" sz="14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Lion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содержит компоненты </a:t>
            </a:r>
            <a:r>
              <a:rPr lang="ru-RU" sz="1400" b="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Флуорид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 и </a:t>
            </a:r>
            <a:r>
              <a:rPr lang="ru-RU" sz="1400" b="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Ксилитол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, эффективно питающие зубы необходимыми минеральными элементами. Безопасные натуральные ингредиенты, входящие в состав позволяют рекомендовать ее частое использование с первого зуба. Все ингредиенты совершенно безвредны, даже если ребенок проглотит пасту. </a:t>
            </a:r>
            <a:endParaRPr lang="ru-RU" sz="1400" b="0" dirty="0" smtClean="0"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  <a:p>
            <a:r>
              <a:rPr lang="ru-RU" sz="1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Наборы </a:t>
            </a:r>
            <a:r>
              <a:rPr lang="ru-RU" sz="1400" b="0" dirty="0">
                <a:solidFill>
                  <a:srgbClr val="FF0000"/>
                </a:solidFill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для ухода за полостью </a:t>
            </a:r>
            <a:r>
              <a:rPr lang="ru-RU" sz="1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рта - отличный </a:t>
            </a:r>
            <a:r>
              <a:rPr lang="ru-RU" sz="1400" b="0" dirty="0">
                <a:solidFill>
                  <a:srgbClr val="FF0000"/>
                </a:solidFill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комплект для дороги, незаменим для любителей путешествовать </a:t>
            </a:r>
            <a:r>
              <a:rPr lang="ru-RU" sz="1400" b="0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 детьми</a:t>
            </a:r>
            <a:endParaRPr lang="ru-RU" sz="1400" b="0" dirty="0">
              <a:solidFill>
                <a:srgbClr val="FF0000"/>
              </a:solidFill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7722888"/>
              </p:ext>
            </p:extLst>
          </p:nvPr>
        </p:nvGraphicFramePr>
        <p:xfrm>
          <a:off x="1852052" y="4260400"/>
          <a:ext cx="4719818" cy="212092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991756">
                  <a:extLst>
                    <a:ext uri="{9D8B030D-6E8A-4147-A177-3AD203B41FA5}">
                      <a16:colId xmlns:a16="http://schemas.microsoft.com/office/drawing/2014/main" xmlns="" val="3154418133"/>
                    </a:ext>
                  </a:extLst>
                </a:gridCol>
                <a:gridCol w="3728062">
                  <a:extLst>
                    <a:ext uri="{9D8B030D-6E8A-4147-A177-3AD203B41FA5}">
                      <a16:colId xmlns:a16="http://schemas.microsoft.com/office/drawing/2014/main" xmlns="" val="1056684071"/>
                    </a:ext>
                  </a:extLst>
                </a:gridCol>
              </a:tblGrid>
              <a:tr h="353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73962788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8888300-120060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Зубная щетка детская, (от 0,5 до 2-х лет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1585307626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8850002-804678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Набор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детский:Зубная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 щетка детская + паста Апельсин 15гр (0,5-3года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1351936386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8850002-804685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Набор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детский:Зубная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 щетка детская + паста Апельсин 15гр (3года-6лет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3691017226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8850002-805002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Набор детский Зубная щетка детская + паста Клубника 40гр (3года-6лет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2395090812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8850002-805026</a:t>
                      </a:r>
                      <a:endParaRPr lang="ru-RU" sz="900" b="0" i="0" u="none" strike="noStrike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Набор детский Зубная щетка детская + паста Клубника 40гр (6лет-9лет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1228416270"/>
                  </a:ext>
                </a:extLst>
              </a:tr>
            </a:tbl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6333" y="75599"/>
            <a:ext cx="3517667" cy="231368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4" cstate="print"/>
          <a:srcRect l="19214" t="5500" r="23775" b="-501"/>
          <a:stretch/>
        </p:blipFill>
        <p:spPr>
          <a:xfrm>
            <a:off x="6792607" y="3177746"/>
            <a:ext cx="2220260" cy="28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1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print"/>
          <a:srcRect l="17596" r="17596"/>
          <a:stretch/>
        </p:blipFill>
        <p:spPr>
          <a:xfrm>
            <a:off x="6218736" y="4507427"/>
            <a:ext cx="1260000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7628098" y="6021288"/>
            <a:ext cx="1384769" cy="720080"/>
          </a:xfrm>
          <a:prstGeom prst="rect">
            <a:avLst/>
          </a:prstGeom>
        </p:spPr>
      </p:pic>
      <p:sp>
        <p:nvSpPr>
          <p:cNvPr id="5" name="AutoShape 2" descr="http://www.lion.co.th/uploads/products_brand/6029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41881" y="237494"/>
            <a:ext cx="51224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Мягкое очищающее средство для нежной кожи и волос ребенка. Обладает приятным ароматом. Благодаря провитамину В5 сохраняет детские волосы мягкими, здоровыми и блестящими. Экстракт ромашки обеспечивает волосам блеск и силу, а также обладает противовоспалительным действием. Не содержит спиртов, мыла и красителей, за счет чего не раздражает слизистую оболочку глаз</a:t>
            </a:r>
            <a:r>
              <a:rPr lang="ru-RU" sz="1600" b="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.</a:t>
            </a:r>
            <a:endParaRPr lang="ru-RU" sz="1600" b="0" dirty="0"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945771"/>
              </p:ext>
            </p:extLst>
          </p:nvPr>
        </p:nvGraphicFramePr>
        <p:xfrm>
          <a:off x="2041881" y="2636913"/>
          <a:ext cx="6346543" cy="1584174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141339">
                  <a:extLst>
                    <a:ext uri="{9D8B030D-6E8A-4147-A177-3AD203B41FA5}">
                      <a16:colId xmlns:a16="http://schemas.microsoft.com/office/drawing/2014/main" xmlns="" val="3154418133"/>
                    </a:ext>
                  </a:extLst>
                </a:gridCol>
                <a:gridCol w="5205204">
                  <a:extLst>
                    <a:ext uri="{9D8B030D-6E8A-4147-A177-3AD203B41FA5}">
                      <a16:colId xmlns:a16="http://schemas.microsoft.com/office/drawing/2014/main" xmlns="" val="1056684071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73962788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8850002-028692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Шампунь "С головы до пят", флакон, 800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396204404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8850002-027169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Шампунь "С головы до пят"  Яблоко, флакон, 200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3426917095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8850002-027121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Шампунь "С головы до пят" Фруктово-ягодный, флакон, 200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100948141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8850002-029132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Шампунь "С головы до пят" Мармеладный, флакон, 200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75131895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8850002-028388</a:t>
                      </a:r>
                      <a:endParaRPr lang="ru-RU" sz="1000" b="0" i="0" u="none" strike="noStrike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Шампунь "С головы до пят" Фруктово-ягодный, флакон, 400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293975599"/>
                  </a:ext>
                </a:extLst>
              </a:tr>
            </a:tbl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6715" y="129088"/>
            <a:ext cx="1966152" cy="2416729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57"/>
            <a:ext cx="922204" cy="2086486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1" y="4011229"/>
            <a:ext cx="4372875" cy="28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 cstate="print"/>
          <a:srcRect l="18644" r="21371"/>
          <a:stretch/>
        </p:blipFill>
        <p:spPr>
          <a:xfrm>
            <a:off x="1835696" y="3875106"/>
            <a:ext cx="1728192" cy="2881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7628098" y="6021288"/>
            <a:ext cx="1384769" cy="720080"/>
          </a:xfrm>
          <a:prstGeom prst="rect">
            <a:avLst/>
          </a:prstGeom>
        </p:spPr>
      </p:pic>
      <p:sp>
        <p:nvSpPr>
          <p:cNvPr id="5" name="AutoShape 2" descr="http://www.lion.co.th/uploads/products_brand/6029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89885" y="456575"/>
            <a:ext cx="56382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Моющее средство для детских принадлежностей </a:t>
            </a:r>
            <a:r>
              <a:rPr lang="ru-RU" sz="14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- это высокоэффективное и безопасное средство, содержащее антибактериальные компоненты и минеральные экстракты. Специальная формула позволяет мыть не только бутылочки, пустышки, соски, погремушки, но и овощи и фрукты.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Особенности: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состоит 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из натуральных ингредиентов, которые обладают смягчающим эффектом для кожи и абсолютно безопасны;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эффективно удаляет бактерии, молочные пятна и неприятный запах, обеспечивая высокую степень чистоты;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не содержит вредных для здоровья ребенка добавок;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отдушки, входящие в состав, соответствуют международным дерматологическим стандартам;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средство с дозатором, что обеспечивает равномерное расходование;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только для наружного применения</a:t>
            </a:r>
          </a:p>
        </p:txBody>
      </p:sp>
      <p:pic>
        <p:nvPicPr>
          <p:cNvPr id="9" name="Picture 2" descr="Картинки по запросу kodom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84" r="18353"/>
          <a:stretch/>
        </p:blipFill>
        <p:spPr bwMode="auto">
          <a:xfrm>
            <a:off x="7486398" y="136423"/>
            <a:ext cx="1513057" cy="15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2931101"/>
              </p:ext>
            </p:extLst>
          </p:nvPr>
        </p:nvGraphicFramePr>
        <p:xfrm>
          <a:off x="3563888" y="4509120"/>
          <a:ext cx="5435567" cy="151216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3154418133"/>
                    </a:ext>
                  </a:extLst>
                </a:gridCol>
                <a:gridCol w="4283439">
                  <a:extLst>
                    <a:ext uri="{9D8B030D-6E8A-4147-A177-3AD203B41FA5}">
                      <a16:colId xmlns:a16="http://schemas.microsoft.com/office/drawing/2014/main" xmlns="" val="1056684071"/>
                    </a:ext>
                  </a:extLst>
                </a:gridCol>
              </a:tblGrid>
              <a:tr h="29367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MingLiU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MingLiU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73962788"/>
                  </a:ext>
                </a:extLst>
              </a:tr>
              <a:tr h="40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8850002-016989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MingLiU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KODOMO Средство для мытья детских бутылок и сосок, мягкая упаковка, 600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MingLiU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4194048106"/>
                  </a:ext>
                </a:extLst>
              </a:tr>
              <a:tr h="40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8888300-193507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MingLiU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KODOMO Средство для мытья детских бутылок и сосок, флакон, 750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MingLiU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3662416228"/>
                  </a:ext>
                </a:extLst>
              </a:tr>
              <a:tr h="4061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8850002-017009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MingLiU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MingLiU-ExtB" panose="02020500000000000000" pitchFamily="18" charset="-120"/>
                          <a:cs typeface="Times New Roman" panose="02020603050405020304" pitchFamily="18" charset="0"/>
                        </a:rPr>
                        <a:t>KODOMO Средство для мытья детских бутылок и сосок, флакон, 750мл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MingLiU-ExtB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02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2" cstate="print"/>
          <a:srcRect l="22507" r="19968"/>
          <a:stretch/>
        </p:blipFill>
        <p:spPr>
          <a:xfrm>
            <a:off x="2094814" y="2968098"/>
            <a:ext cx="1533052" cy="2665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6" t="25896" r="19001" b="23962"/>
          <a:stretch/>
        </p:blipFill>
        <p:spPr>
          <a:xfrm>
            <a:off x="7628098" y="6021288"/>
            <a:ext cx="1384769" cy="720080"/>
          </a:xfrm>
          <a:prstGeom prst="rect">
            <a:avLst/>
          </a:prstGeom>
        </p:spPr>
      </p:pic>
      <p:sp>
        <p:nvSpPr>
          <p:cNvPr id="5" name="AutoShape 2" descr="http://www.lion.co.th/uploads/products_brand/6029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70760" y="172758"/>
            <a:ext cx="55974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Детская кожа очень чувствительная и нежная, не предназначенный для детской одежды порошок или кондиционер для белья может вызвать у крохи аллергию. </a:t>
            </a:r>
            <a:r>
              <a:rPr lang="ru-RU" sz="1400" b="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Используйте 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для ухода за вещами малыша только специально предназначенные для этого средства</a:t>
            </a:r>
            <a:r>
              <a:rPr lang="ru-RU" sz="1400" b="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.</a:t>
            </a:r>
          </a:p>
          <a:p>
            <a:endParaRPr lang="ru-RU" sz="1400" b="0" dirty="0"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Жидкое средство для стирки </a:t>
            </a:r>
            <a:r>
              <a:rPr lang="ru-RU" sz="14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предназначено для стирки детского белья и многоразовых детских подгузников. Эффективно удаляет остатки молока, продуктов питания, детского кала и мочи.</a:t>
            </a:r>
          </a:p>
          <a:p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Особенности</a:t>
            </a:r>
            <a:r>
              <a:rPr lang="ru-RU" sz="140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содержит 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безопасные ингредиенты, которые не остаются на ткани;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не раздражает чувствительную кожу младенцев;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имеет мягкий приятный аромат;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соответствует международным дерматологическим стандартам</a:t>
            </a:r>
            <a:r>
              <a:rPr lang="ru-RU" sz="1400" b="0" dirty="0" smtClean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.</a:t>
            </a:r>
          </a:p>
          <a:p>
            <a:endParaRPr lang="ru-RU" sz="1400" b="0" dirty="0" smtClean="0"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  <a:p>
            <a:endParaRPr lang="ru-RU" sz="1400" b="0" dirty="0"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018939"/>
              </p:ext>
            </p:extLst>
          </p:nvPr>
        </p:nvGraphicFramePr>
        <p:xfrm>
          <a:off x="1886820" y="5634353"/>
          <a:ext cx="5741278" cy="97461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032490">
                  <a:extLst>
                    <a:ext uri="{9D8B030D-6E8A-4147-A177-3AD203B41FA5}">
                      <a16:colId xmlns:a16="http://schemas.microsoft.com/office/drawing/2014/main" xmlns="" val="3154418133"/>
                    </a:ext>
                  </a:extLst>
                </a:gridCol>
                <a:gridCol w="4708788">
                  <a:extLst>
                    <a:ext uri="{9D8B030D-6E8A-4147-A177-3AD203B41FA5}">
                      <a16:colId xmlns:a16="http://schemas.microsoft.com/office/drawing/2014/main" xmlns="" val="1056684071"/>
                    </a:ext>
                  </a:extLst>
                </a:gridCol>
              </a:tblGrid>
              <a:tr h="3248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73962788"/>
                  </a:ext>
                </a:extLst>
              </a:tr>
              <a:tr h="3248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8850002-020887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Кондиционер для детского белья, антибактериальный, мягкая упаковка, 600 мл 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3708947455"/>
                  </a:ext>
                </a:extLst>
              </a:tr>
              <a:tr h="3248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8850002-804890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KODOMO Средство для стирки детского белья, флакон, 1000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ea typeface="PT Sans" charset="-52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ea typeface="PT Sans" charset="-52"/>
                        <a:cs typeface="Times New Roman" panose="02020603050405020304" pitchFamily="18" charset="0"/>
                      </a:endParaRPr>
                    </a:p>
                  </a:txBody>
                  <a:tcPr marL="5335" marR="5335" marT="5335" marB="0"/>
                </a:tc>
                <a:extLst>
                  <a:ext uri="{0D108BD9-81ED-4DB2-BD59-A6C34878D82A}">
                    <a16:rowId xmlns:a16="http://schemas.microsoft.com/office/drawing/2014/main" xmlns="" val="2369418065"/>
                  </a:ext>
                </a:extLst>
              </a:tr>
            </a:tbl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4" cstate="print"/>
          <a:srcRect l="25852" r="26903"/>
          <a:stretch/>
        </p:blipFill>
        <p:spPr>
          <a:xfrm>
            <a:off x="7500197" y="251302"/>
            <a:ext cx="1282979" cy="27156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51920" y="3284984"/>
            <a:ext cx="50591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Кондиционер для белья </a:t>
            </a:r>
            <a:r>
              <a:rPr lang="ru-RU" sz="1400" dirty="0" err="1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Kodomo</a:t>
            </a:r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 детский</a:t>
            </a:r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 - это высокоэффективное и безопасное средство, содержащее антибактериальные компоненты и минеральные экстракты.</a:t>
            </a:r>
          </a:p>
          <a:p>
            <a:r>
              <a:rPr lang="ru-RU" sz="140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Особенности: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состоит из натуральных ингредиентов и абсолютно безопасны;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эффективно смягчает ткань и облегчить процесс глажки;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не содержит вредных для здоровья ребенка добавок;</a:t>
            </a:r>
          </a:p>
          <a:p>
            <a:r>
              <a:rPr lang="ru-RU" sz="1400" b="0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отдушки, входящие в состав, соответствуют международным дерматологическим стандартам;</a:t>
            </a:r>
          </a:p>
        </p:txBody>
      </p:sp>
    </p:spTree>
    <p:extLst>
      <p:ext uri="{BB962C8B-B14F-4D97-AF65-F5344CB8AC3E}">
        <p14:creationId xmlns:p14="http://schemas.microsoft.com/office/powerpoint/2010/main" xmlns="" val="4696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3659</TotalTime>
  <Words>453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template</vt:lpstr>
      <vt:lpstr>Custom Design</vt:lpstr>
      <vt:lpstr>LION Thailand</vt:lpstr>
      <vt:lpstr>Философия LION</vt:lpstr>
      <vt:lpstr>Детская косметика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Stanislav Budanov</dc:creator>
  <cp:lastModifiedBy>Сюзанна</cp:lastModifiedBy>
  <cp:revision>86</cp:revision>
  <dcterms:created xsi:type="dcterms:W3CDTF">2016-12-21T13:43:57Z</dcterms:created>
  <dcterms:modified xsi:type="dcterms:W3CDTF">2017-02-27T16:13:21Z</dcterms:modified>
</cp:coreProperties>
</file>